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12"/>
  </p:notesMasterIdLst>
  <p:handoutMasterIdLst>
    <p:handoutMasterId r:id="rId13"/>
  </p:handoutMasterIdLst>
  <p:sldIdLst>
    <p:sldId id="256" r:id="rId2"/>
    <p:sldId id="257" r:id="rId3"/>
    <p:sldId id="258" r:id="rId4"/>
    <p:sldId id="259" r:id="rId5"/>
    <p:sldId id="266" r:id="rId6"/>
    <p:sldId id="265"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1B769B-F0DD-4C5C-AE35-01583F1056B9}">
          <p14:sldIdLst>
            <p14:sldId id="256"/>
            <p14:sldId id="257"/>
            <p14:sldId id="258"/>
            <p14:sldId id="259"/>
            <p14:sldId id="266"/>
          </p14:sldIdLst>
        </p14:section>
        <p14:section name="Untitled Section" id="{BCDCF49C-7087-405E-8515-E2832D984290}">
          <p14:sldIdLst>
            <p14:sldId id="265"/>
            <p14:sldId id="267"/>
            <p14:sldId id="268"/>
            <p14:sldId id="269"/>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3/5/2025</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EF92-7858-4185-A33B-ED7DEC0832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01154AD-857D-49CC-96FC-2B66736F8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33F6057-FB93-4FF7-A2B6-B591A3A41EA7}"/>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5" name="Footer Placeholder 4">
            <a:extLst>
              <a:ext uri="{FF2B5EF4-FFF2-40B4-BE49-F238E27FC236}">
                <a16:creationId xmlns:a16="http://schemas.microsoft.com/office/drawing/2014/main" id="{26894918-3BE9-4BC7-87F2-02DC6BE486F2}"/>
              </a:ext>
            </a:extLst>
          </p:cNvPr>
          <p:cNvSpPr>
            <a:spLocks noGrp="1"/>
          </p:cNvSpPr>
          <p:nvPr>
            <p:ph type="ftr" sz="quarter" idx="11"/>
          </p:nvPr>
        </p:nvSpPr>
        <p:spPr/>
        <p:txBody>
          <a:bodyPr/>
          <a:lstStyle/>
          <a:p>
            <a:r>
              <a:rPr lang="en-US" noProof="0"/>
              <a:t>Add Footer Here</a:t>
            </a:r>
            <a:endParaRPr lang="en-US" noProof="0" dirty="0"/>
          </a:p>
        </p:txBody>
      </p:sp>
      <p:sp>
        <p:nvSpPr>
          <p:cNvPr id="6" name="Slide Number Placeholder 5">
            <a:extLst>
              <a:ext uri="{FF2B5EF4-FFF2-40B4-BE49-F238E27FC236}">
                <a16:creationId xmlns:a16="http://schemas.microsoft.com/office/drawing/2014/main" id="{CDBA0433-9477-4DFA-B79E-45A37F296D1A}"/>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332182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5262-3B41-4234-BAF2-F02C2F823DB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36E6988-722F-4685-B9A0-E524BC93B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2F9892-04CE-49A9-97FB-3605F79F561B}"/>
              </a:ext>
            </a:extLst>
          </p:cNvPr>
          <p:cNvSpPr>
            <a:spLocks noGrp="1"/>
          </p:cNvSpPr>
          <p:nvPr>
            <p:ph type="dt" sz="half" idx="10"/>
          </p:nvPr>
        </p:nvSpPr>
        <p:spPr/>
        <p:txBody>
          <a:bodyPr/>
          <a:lstStyle/>
          <a:p>
            <a:fld id="{2D202488-4139-4052-B998-251C9C912739}" type="datetimeFigureOut">
              <a:rPr lang="en-US" noProof="0" smtClean="0"/>
              <a:pPr/>
              <a:t>3/5/2025</a:t>
            </a:fld>
            <a:endParaRPr lang="en-US" noProof="0" dirty="0"/>
          </a:p>
        </p:txBody>
      </p:sp>
      <p:sp>
        <p:nvSpPr>
          <p:cNvPr id="5" name="Footer Placeholder 4">
            <a:extLst>
              <a:ext uri="{FF2B5EF4-FFF2-40B4-BE49-F238E27FC236}">
                <a16:creationId xmlns:a16="http://schemas.microsoft.com/office/drawing/2014/main" id="{747486BE-654A-4178-9859-0676405AEA49}"/>
              </a:ext>
            </a:extLst>
          </p:cNvPr>
          <p:cNvSpPr>
            <a:spLocks noGrp="1"/>
          </p:cNvSpPr>
          <p:nvPr>
            <p:ph type="ftr" sz="quarter" idx="11"/>
          </p:nvPr>
        </p:nvSpPr>
        <p:spPr/>
        <p:txBody>
          <a:bodyPr/>
          <a:lstStyle/>
          <a:p>
            <a:r>
              <a:rPr lang="en-US" noProof="0"/>
              <a:t>Add Footer Here</a:t>
            </a:r>
            <a:endParaRPr lang="en-US" noProof="0" dirty="0"/>
          </a:p>
        </p:txBody>
      </p:sp>
      <p:sp>
        <p:nvSpPr>
          <p:cNvPr id="6" name="Slide Number Placeholder 5">
            <a:extLst>
              <a:ext uri="{FF2B5EF4-FFF2-40B4-BE49-F238E27FC236}">
                <a16:creationId xmlns:a16="http://schemas.microsoft.com/office/drawing/2014/main" id="{F4F38E92-E4B2-464E-B992-1F3238F07334}"/>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66803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86AFF4-BD44-4296-BE3C-36573433F3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3540334-E51D-422C-9C5B-48CACBDB7F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07C5BE-CB91-4691-A047-81BE818D0FEB}"/>
              </a:ext>
            </a:extLst>
          </p:cNvPr>
          <p:cNvSpPr>
            <a:spLocks noGrp="1"/>
          </p:cNvSpPr>
          <p:nvPr>
            <p:ph type="dt" sz="half" idx="10"/>
          </p:nvPr>
        </p:nvSpPr>
        <p:spPr/>
        <p:txBody>
          <a:bodyPr/>
          <a:lstStyle/>
          <a:p>
            <a:fld id="{2D202488-4139-4052-B998-251C9C912739}" type="datetimeFigureOut">
              <a:rPr lang="en-US" noProof="0" smtClean="0"/>
              <a:pPr/>
              <a:t>3/5/2025</a:t>
            </a:fld>
            <a:endParaRPr lang="en-US" noProof="0" dirty="0"/>
          </a:p>
        </p:txBody>
      </p:sp>
      <p:sp>
        <p:nvSpPr>
          <p:cNvPr id="5" name="Footer Placeholder 4">
            <a:extLst>
              <a:ext uri="{FF2B5EF4-FFF2-40B4-BE49-F238E27FC236}">
                <a16:creationId xmlns:a16="http://schemas.microsoft.com/office/drawing/2014/main" id="{A8C28DF4-A61B-4C68-9B1D-AF7AE733F27F}"/>
              </a:ext>
            </a:extLst>
          </p:cNvPr>
          <p:cNvSpPr>
            <a:spLocks noGrp="1"/>
          </p:cNvSpPr>
          <p:nvPr>
            <p:ph type="ftr" sz="quarter" idx="11"/>
          </p:nvPr>
        </p:nvSpPr>
        <p:spPr/>
        <p:txBody>
          <a:bodyPr/>
          <a:lstStyle/>
          <a:p>
            <a:r>
              <a:rPr lang="en-US" noProof="0"/>
              <a:t>Add Footer Here</a:t>
            </a:r>
            <a:endParaRPr lang="en-US" noProof="0" dirty="0"/>
          </a:p>
        </p:txBody>
      </p:sp>
      <p:sp>
        <p:nvSpPr>
          <p:cNvPr id="6" name="Slide Number Placeholder 5">
            <a:extLst>
              <a:ext uri="{FF2B5EF4-FFF2-40B4-BE49-F238E27FC236}">
                <a16:creationId xmlns:a16="http://schemas.microsoft.com/office/drawing/2014/main" id="{947D875E-33A9-4089-BA3E-8EF06A2C553C}"/>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306864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67100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87880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41AE-1A2B-476D-B7B3-FBF2563026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1EACE6-18DF-412D-9038-39CA53A14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6D1EE1-7708-42A9-BF0E-7CD5385A4E32}"/>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5" name="Footer Placeholder 4">
            <a:extLst>
              <a:ext uri="{FF2B5EF4-FFF2-40B4-BE49-F238E27FC236}">
                <a16:creationId xmlns:a16="http://schemas.microsoft.com/office/drawing/2014/main" id="{339DD452-BDD4-4932-8C24-EE069DE6EE50}"/>
              </a:ext>
            </a:extLst>
          </p:cNvPr>
          <p:cNvSpPr>
            <a:spLocks noGrp="1"/>
          </p:cNvSpPr>
          <p:nvPr>
            <p:ph type="ftr" sz="quarter" idx="11"/>
          </p:nvPr>
        </p:nvSpPr>
        <p:spPr/>
        <p:txBody>
          <a:bodyPr/>
          <a:lstStyle/>
          <a:p>
            <a:r>
              <a:rPr lang="en-US" noProof="0"/>
              <a:t>Add Footer Here</a:t>
            </a:r>
            <a:endParaRPr lang="en-US" noProof="0" dirty="0"/>
          </a:p>
        </p:txBody>
      </p:sp>
      <p:sp>
        <p:nvSpPr>
          <p:cNvPr id="6" name="Slide Number Placeholder 5">
            <a:extLst>
              <a:ext uri="{FF2B5EF4-FFF2-40B4-BE49-F238E27FC236}">
                <a16:creationId xmlns:a16="http://schemas.microsoft.com/office/drawing/2014/main" id="{95F09DD8-A755-459B-9A8E-B1B0812C7D40}"/>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265799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EF10-6A4E-42B5-9A6C-EC0377895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61ACDB0-C59A-46BB-AA0F-855AC4CFC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F5112-CB6B-4D49-8F54-EBC30A3D50C8}"/>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5" name="Footer Placeholder 4">
            <a:extLst>
              <a:ext uri="{FF2B5EF4-FFF2-40B4-BE49-F238E27FC236}">
                <a16:creationId xmlns:a16="http://schemas.microsoft.com/office/drawing/2014/main" id="{7BF5EC3C-8BF1-4E26-94C9-2C1E54054672}"/>
              </a:ext>
            </a:extLst>
          </p:cNvPr>
          <p:cNvSpPr>
            <a:spLocks noGrp="1"/>
          </p:cNvSpPr>
          <p:nvPr>
            <p:ph type="ftr" sz="quarter" idx="11"/>
          </p:nvPr>
        </p:nvSpPr>
        <p:spPr/>
        <p:txBody>
          <a:bodyPr/>
          <a:lstStyle/>
          <a:p>
            <a:r>
              <a:rPr lang="en-US" noProof="0"/>
              <a:t>Add Footer Here</a:t>
            </a:r>
            <a:endParaRPr lang="en-US" noProof="0" dirty="0"/>
          </a:p>
        </p:txBody>
      </p:sp>
      <p:sp>
        <p:nvSpPr>
          <p:cNvPr id="6" name="Slide Number Placeholder 5">
            <a:extLst>
              <a:ext uri="{FF2B5EF4-FFF2-40B4-BE49-F238E27FC236}">
                <a16:creationId xmlns:a16="http://schemas.microsoft.com/office/drawing/2014/main" id="{C9D4AE20-890B-496D-8AE5-68A32DDC0965}"/>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166708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C92A-3721-4AC4-B333-5211FCBB687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E15993-9342-4D36-B354-F20859493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E99CB3D-F00F-4D50-A9C9-0B0AB27C5B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3B29F86-A3B8-4761-A5E5-79C6C3E773C5}"/>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6" name="Footer Placeholder 5">
            <a:extLst>
              <a:ext uri="{FF2B5EF4-FFF2-40B4-BE49-F238E27FC236}">
                <a16:creationId xmlns:a16="http://schemas.microsoft.com/office/drawing/2014/main" id="{94A8BD72-ECEB-4D75-8F39-7F34622AD8FC}"/>
              </a:ext>
            </a:extLst>
          </p:cNvPr>
          <p:cNvSpPr>
            <a:spLocks noGrp="1"/>
          </p:cNvSpPr>
          <p:nvPr>
            <p:ph type="ftr" sz="quarter" idx="11"/>
          </p:nvPr>
        </p:nvSpPr>
        <p:spPr/>
        <p:txBody>
          <a:bodyPr/>
          <a:lstStyle/>
          <a:p>
            <a:r>
              <a:rPr lang="en-US" noProof="0"/>
              <a:t>Add Footer Here</a:t>
            </a:r>
            <a:endParaRPr lang="en-US" noProof="0" dirty="0"/>
          </a:p>
        </p:txBody>
      </p:sp>
      <p:sp>
        <p:nvSpPr>
          <p:cNvPr id="7" name="Slide Number Placeholder 6">
            <a:extLst>
              <a:ext uri="{FF2B5EF4-FFF2-40B4-BE49-F238E27FC236}">
                <a16:creationId xmlns:a16="http://schemas.microsoft.com/office/drawing/2014/main" id="{734CDFB3-D677-4413-B256-F346B83869F5}"/>
              </a:ext>
            </a:extLst>
          </p:cNvPr>
          <p:cNvSpPr>
            <a:spLocks noGrp="1"/>
          </p:cNvSpPr>
          <p:nvPr>
            <p:ph type="sldNum" sz="quarter" idx="12"/>
          </p:nvPr>
        </p:nvSpPr>
        <p:spPr/>
        <p:txBody>
          <a:bodyPr/>
          <a:lstStyle/>
          <a:p>
            <a:fld id="{C5DC6F10-9ACD-48C3-A470-6B23F444CBA1}" type="slidenum">
              <a:rPr lang="en-IN" smtClean="0"/>
              <a:t>‹#›</a:t>
            </a:fld>
            <a:endParaRPr lang="en-IN"/>
          </a:p>
        </p:txBody>
      </p:sp>
      <p:cxnSp>
        <p:nvCxnSpPr>
          <p:cNvPr id="8" name="Straight Connector 7">
            <a:extLst>
              <a:ext uri="{FF2B5EF4-FFF2-40B4-BE49-F238E27FC236}">
                <a16:creationId xmlns:a16="http://schemas.microsoft.com/office/drawing/2014/main" id="{76A8EFA2-1FA8-4D7F-8555-4EC4ED9A45EA}"/>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106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1355-152C-4C2B-A892-EB4BC747B3B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7E53450-5B1C-489C-9CEC-50F327356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120FD-2803-4A3F-9489-20AC9990A7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62A04AA-4135-4C88-A278-5F82374713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30999D-9D2C-4161-B71F-4CB05F23D0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F90D749-E96B-4829-B93E-70AE0BBE1A36}"/>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8" name="Footer Placeholder 7">
            <a:extLst>
              <a:ext uri="{FF2B5EF4-FFF2-40B4-BE49-F238E27FC236}">
                <a16:creationId xmlns:a16="http://schemas.microsoft.com/office/drawing/2014/main" id="{D40B6088-FFB5-46AA-AF09-8CFD8368C1DB}"/>
              </a:ext>
            </a:extLst>
          </p:cNvPr>
          <p:cNvSpPr>
            <a:spLocks noGrp="1"/>
          </p:cNvSpPr>
          <p:nvPr>
            <p:ph type="ftr" sz="quarter" idx="11"/>
          </p:nvPr>
        </p:nvSpPr>
        <p:spPr/>
        <p:txBody>
          <a:bodyPr/>
          <a:lstStyle/>
          <a:p>
            <a:r>
              <a:rPr lang="en-US" noProof="0"/>
              <a:t>Add Footer Here</a:t>
            </a:r>
            <a:endParaRPr lang="en-US" noProof="0" dirty="0"/>
          </a:p>
        </p:txBody>
      </p:sp>
      <p:sp>
        <p:nvSpPr>
          <p:cNvPr id="9" name="Slide Number Placeholder 8">
            <a:extLst>
              <a:ext uri="{FF2B5EF4-FFF2-40B4-BE49-F238E27FC236}">
                <a16:creationId xmlns:a16="http://schemas.microsoft.com/office/drawing/2014/main" id="{FC7073A2-7B2F-4399-9A76-9B3FF50CDF87}"/>
              </a:ext>
            </a:extLst>
          </p:cNvPr>
          <p:cNvSpPr>
            <a:spLocks noGrp="1"/>
          </p:cNvSpPr>
          <p:nvPr>
            <p:ph type="sldNum" sz="quarter" idx="12"/>
          </p:nvPr>
        </p:nvSpPr>
        <p:spPr/>
        <p:txBody>
          <a:bodyPr/>
          <a:lstStyle/>
          <a:p>
            <a:fld id="{C5DC6F10-9ACD-48C3-A470-6B23F444CBA1}" type="slidenum">
              <a:rPr lang="en-IN" smtClean="0"/>
              <a:t>‹#›</a:t>
            </a:fld>
            <a:endParaRPr lang="en-IN"/>
          </a:p>
        </p:txBody>
      </p:sp>
      <p:cxnSp>
        <p:nvCxnSpPr>
          <p:cNvPr id="10" name="Straight Connector 9">
            <a:extLst>
              <a:ext uri="{FF2B5EF4-FFF2-40B4-BE49-F238E27FC236}">
                <a16:creationId xmlns:a16="http://schemas.microsoft.com/office/drawing/2014/main" id="{11EAD401-2898-475C-948B-8A5F45F14966}"/>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979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DB16-EBFA-4DE7-8D05-73F8BEE9A96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DFF4176-B437-479F-99B9-B6261BE02E9D}"/>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4" name="Footer Placeholder 3">
            <a:extLst>
              <a:ext uri="{FF2B5EF4-FFF2-40B4-BE49-F238E27FC236}">
                <a16:creationId xmlns:a16="http://schemas.microsoft.com/office/drawing/2014/main" id="{67A8B9EC-0E1F-4F12-A572-BB315C28667D}"/>
              </a:ext>
            </a:extLst>
          </p:cNvPr>
          <p:cNvSpPr>
            <a:spLocks noGrp="1"/>
          </p:cNvSpPr>
          <p:nvPr>
            <p:ph type="ftr" sz="quarter" idx="11"/>
          </p:nvPr>
        </p:nvSpPr>
        <p:spPr/>
        <p:txBody>
          <a:bodyPr/>
          <a:lstStyle/>
          <a:p>
            <a:r>
              <a:rPr lang="en-US" noProof="0"/>
              <a:t>Add Footer Here</a:t>
            </a:r>
            <a:endParaRPr lang="en-US" noProof="0" dirty="0"/>
          </a:p>
        </p:txBody>
      </p:sp>
      <p:sp>
        <p:nvSpPr>
          <p:cNvPr id="5" name="Slide Number Placeholder 4">
            <a:extLst>
              <a:ext uri="{FF2B5EF4-FFF2-40B4-BE49-F238E27FC236}">
                <a16:creationId xmlns:a16="http://schemas.microsoft.com/office/drawing/2014/main" id="{3A0A5CB7-91B7-49AC-82E2-8A92FB5BEC3B}"/>
              </a:ext>
            </a:extLst>
          </p:cNvPr>
          <p:cNvSpPr>
            <a:spLocks noGrp="1"/>
          </p:cNvSpPr>
          <p:nvPr>
            <p:ph type="sldNum" sz="quarter" idx="12"/>
          </p:nvPr>
        </p:nvSpPr>
        <p:spPr/>
        <p:txBody>
          <a:bodyPr/>
          <a:lstStyle/>
          <a:p>
            <a:fld id="{C5DC6F10-9ACD-48C3-A470-6B23F444CBA1}" type="slidenum">
              <a:rPr lang="en-IN" smtClean="0"/>
              <a:t>‹#›</a:t>
            </a:fld>
            <a:endParaRPr lang="en-IN"/>
          </a:p>
        </p:txBody>
      </p:sp>
      <p:cxnSp>
        <p:nvCxnSpPr>
          <p:cNvPr id="6" name="Straight Connector 5">
            <a:extLst>
              <a:ext uri="{FF2B5EF4-FFF2-40B4-BE49-F238E27FC236}">
                <a16:creationId xmlns:a16="http://schemas.microsoft.com/office/drawing/2014/main" id="{12D42B23-709D-47ED-8A1C-ED705E60465D}"/>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966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8698A-21E1-42A9-9799-02CFEAC45A89}"/>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3" name="Footer Placeholder 2">
            <a:extLst>
              <a:ext uri="{FF2B5EF4-FFF2-40B4-BE49-F238E27FC236}">
                <a16:creationId xmlns:a16="http://schemas.microsoft.com/office/drawing/2014/main" id="{08B78F3C-1B64-4BFB-8A55-3F68B0033226}"/>
              </a:ext>
            </a:extLst>
          </p:cNvPr>
          <p:cNvSpPr>
            <a:spLocks noGrp="1"/>
          </p:cNvSpPr>
          <p:nvPr>
            <p:ph type="ftr" sz="quarter" idx="11"/>
          </p:nvPr>
        </p:nvSpPr>
        <p:spPr/>
        <p:txBody>
          <a:bodyPr/>
          <a:lstStyle/>
          <a:p>
            <a:r>
              <a:rPr lang="en-US" noProof="0"/>
              <a:t>Add Footer Here </a:t>
            </a:r>
            <a:endParaRPr lang="en-US" noProof="0" dirty="0"/>
          </a:p>
        </p:txBody>
      </p:sp>
      <p:sp>
        <p:nvSpPr>
          <p:cNvPr id="4" name="Slide Number Placeholder 3">
            <a:extLst>
              <a:ext uri="{FF2B5EF4-FFF2-40B4-BE49-F238E27FC236}">
                <a16:creationId xmlns:a16="http://schemas.microsoft.com/office/drawing/2014/main" id="{EB834671-FAC5-4B6C-B9A4-A16ECB03B342}"/>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236783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F552-40AA-4620-82E5-59EBB5EDC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D84FC73-6C20-461C-856B-D760611B4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33354A8-537D-48B8-A666-2F33EB2C3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9F924-FA60-4D8F-B81E-4D65970C4BA2}"/>
              </a:ext>
            </a:extLst>
          </p:cNvPr>
          <p:cNvSpPr>
            <a:spLocks noGrp="1"/>
          </p:cNvSpPr>
          <p:nvPr>
            <p:ph type="dt" sz="half" idx="10"/>
          </p:nvPr>
        </p:nvSpPr>
        <p:spPr/>
        <p:txBody>
          <a:bodyPr/>
          <a:lstStyle/>
          <a:p>
            <a:fld id="{2D202488-4139-4052-B998-251C9C912739}" type="datetimeFigureOut">
              <a:rPr lang="en-US" noProof="0" smtClean="0"/>
              <a:t>3/5/2025</a:t>
            </a:fld>
            <a:endParaRPr lang="en-US" noProof="0" dirty="0"/>
          </a:p>
        </p:txBody>
      </p:sp>
      <p:sp>
        <p:nvSpPr>
          <p:cNvPr id="6" name="Footer Placeholder 5">
            <a:extLst>
              <a:ext uri="{FF2B5EF4-FFF2-40B4-BE49-F238E27FC236}">
                <a16:creationId xmlns:a16="http://schemas.microsoft.com/office/drawing/2014/main" id="{0C573F77-4A5F-4C4D-8544-D29EDAA6B910}"/>
              </a:ext>
            </a:extLst>
          </p:cNvPr>
          <p:cNvSpPr>
            <a:spLocks noGrp="1"/>
          </p:cNvSpPr>
          <p:nvPr>
            <p:ph type="ftr" sz="quarter" idx="11"/>
          </p:nvPr>
        </p:nvSpPr>
        <p:spPr/>
        <p:txBody>
          <a:bodyPr/>
          <a:lstStyle/>
          <a:p>
            <a:r>
              <a:rPr lang="en-US" noProof="0"/>
              <a:t>Add Footer Here</a:t>
            </a:r>
            <a:endParaRPr lang="en-US" noProof="0" dirty="0"/>
          </a:p>
        </p:txBody>
      </p:sp>
      <p:sp>
        <p:nvSpPr>
          <p:cNvPr id="7" name="Slide Number Placeholder 6">
            <a:extLst>
              <a:ext uri="{FF2B5EF4-FFF2-40B4-BE49-F238E27FC236}">
                <a16:creationId xmlns:a16="http://schemas.microsoft.com/office/drawing/2014/main" id="{04624AA9-679F-4A30-BFB3-454E74ECD208}"/>
              </a:ext>
            </a:extLst>
          </p:cNvPr>
          <p:cNvSpPr>
            <a:spLocks noGrp="1"/>
          </p:cNvSpPr>
          <p:nvPr>
            <p:ph type="sldNum" sz="quarter" idx="12"/>
          </p:nvPr>
        </p:nvSpPr>
        <p:spPr/>
        <p:txBody>
          <a:bodyPr/>
          <a:lstStyle/>
          <a:p>
            <a:fld id="{C5DC6F10-9ACD-48C3-A470-6B23F444CBA1}" type="slidenum">
              <a:rPr lang="en-IN" smtClean="0"/>
              <a:t>‹#›</a:t>
            </a:fld>
            <a:endParaRPr lang="en-IN"/>
          </a:p>
        </p:txBody>
      </p:sp>
      <p:cxnSp>
        <p:nvCxnSpPr>
          <p:cNvPr id="8" name="Straight Connector 7">
            <a:extLst>
              <a:ext uri="{FF2B5EF4-FFF2-40B4-BE49-F238E27FC236}">
                <a16:creationId xmlns:a16="http://schemas.microsoft.com/office/drawing/2014/main" id="{DEDAAF55-E636-4754-B891-FCF2C2E3305A}"/>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307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3862-75E9-430E-BF0E-7B47688D9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7ABD060-BE32-45B7-B91C-21A8FB743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C6501A4-B4E5-4933-A1CA-872442FA9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EA4BE-3535-4EE3-AF6B-1913184F293B}"/>
              </a:ext>
            </a:extLst>
          </p:cNvPr>
          <p:cNvSpPr>
            <a:spLocks noGrp="1"/>
          </p:cNvSpPr>
          <p:nvPr>
            <p:ph type="dt" sz="half" idx="10"/>
          </p:nvPr>
        </p:nvSpPr>
        <p:spPr/>
        <p:txBody>
          <a:bodyPr/>
          <a:lstStyle/>
          <a:p>
            <a:fld id="{2D202488-4139-4052-B998-251C9C912739}" type="datetimeFigureOut">
              <a:rPr lang="en-US" noProof="0" smtClean="0"/>
              <a:pPr/>
              <a:t>3/5/2025</a:t>
            </a:fld>
            <a:endParaRPr lang="en-US" noProof="0" dirty="0"/>
          </a:p>
        </p:txBody>
      </p:sp>
      <p:sp>
        <p:nvSpPr>
          <p:cNvPr id="6" name="Footer Placeholder 5">
            <a:extLst>
              <a:ext uri="{FF2B5EF4-FFF2-40B4-BE49-F238E27FC236}">
                <a16:creationId xmlns:a16="http://schemas.microsoft.com/office/drawing/2014/main" id="{568D3F53-9B64-4CA1-952B-11A2B3D546B2}"/>
              </a:ext>
            </a:extLst>
          </p:cNvPr>
          <p:cNvSpPr>
            <a:spLocks noGrp="1"/>
          </p:cNvSpPr>
          <p:nvPr>
            <p:ph type="ftr" sz="quarter" idx="11"/>
          </p:nvPr>
        </p:nvSpPr>
        <p:spPr/>
        <p:txBody>
          <a:bodyPr/>
          <a:lstStyle/>
          <a:p>
            <a:r>
              <a:rPr lang="en-US" noProof="0"/>
              <a:t>Add Footer Here</a:t>
            </a:r>
            <a:endParaRPr lang="en-US" noProof="0" dirty="0"/>
          </a:p>
        </p:txBody>
      </p:sp>
      <p:sp>
        <p:nvSpPr>
          <p:cNvPr id="7" name="Slide Number Placeholder 6">
            <a:extLst>
              <a:ext uri="{FF2B5EF4-FFF2-40B4-BE49-F238E27FC236}">
                <a16:creationId xmlns:a16="http://schemas.microsoft.com/office/drawing/2014/main" id="{BC02ACCA-832A-4AA9-A6F1-79B98D27CB64}"/>
              </a:ext>
            </a:extLst>
          </p:cNvPr>
          <p:cNvSpPr>
            <a:spLocks noGrp="1"/>
          </p:cNvSpPr>
          <p:nvPr>
            <p:ph type="sldNum" sz="quarter" idx="12"/>
          </p:nvPr>
        </p:nvSpPr>
        <p:spPr/>
        <p:txBody>
          <a:bodyPr/>
          <a:lstStyle/>
          <a:p>
            <a:fld id="{C5DC6F10-9ACD-48C3-A470-6B23F444CBA1}" type="slidenum">
              <a:rPr lang="en-IN" smtClean="0"/>
              <a:t>‹#›</a:t>
            </a:fld>
            <a:endParaRPr lang="en-IN"/>
          </a:p>
        </p:txBody>
      </p:sp>
    </p:spTree>
    <p:extLst>
      <p:ext uri="{BB962C8B-B14F-4D97-AF65-F5344CB8AC3E}">
        <p14:creationId xmlns:p14="http://schemas.microsoft.com/office/powerpoint/2010/main" val="203059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58746-BAEF-4566-A8B8-2208C135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935830A-CDC4-4BC2-BA75-DFCCFA99D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9C99FE-D68D-44F0-8C4C-52921BC5A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02488-4139-4052-B998-251C9C912739}" type="datetimeFigureOut">
              <a:rPr lang="en-US" noProof="0" smtClean="0"/>
              <a:pPr/>
              <a:t>3/5/2025</a:t>
            </a:fld>
            <a:endParaRPr lang="en-US" noProof="0" dirty="0"/>
          </a:p>
        </p:txBody>
      </p:sp>
      <p:sp>
        <p:nvSpPr>
          <p:cNvPr id="5" name="Footer Placeholder 4">
            <a:extLst>
              <a:ext uri="{FF2B5EF4-FFF2-40B4-BE49-F238E27FC236}">
                <a16:creationId xmlns:a16="http://schemas.microsoft.com/office/drawing/2014/main" id="{926F3157-7982-4016-831E-8E5237E7F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Add Footer Here</a:t>
            </a:r>
            <a:endParaRPr lang="en-US" noProof="0" dirty="0"/>
          </a:p>
        </p:txBody>
      </p:sp>
      <p:sp>
        <p:nvSpPr>
          <p:cNvPr id="6" name="Slide Number Placeholder 5">
            <a:extLst>
              <a:ext uri="{FF2B5EF4-FFF2-40B4-BE49-F238E27FC236}">
                <a16:creationId xmlns:a16="http://schemas.microsoft.com/office/drawing/2014/main" id="{E873A509-7239-4EEF-BFB5-FC4164124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C6F10-9ACD-48C3-A470-6B23F444CBA1}" type="slidenum">
              <a:rPr lang="en-IN" smtClean="0"/>
              <a:t>‹#›</a:t>
            </a:fld>
            <a:endParaRPr lang="en-IN"/>
          </a:p>
        </p:txBody>
      </p:sp>
    </p:spTree>
    <p:extLst>
      <p:ext uri="{BB962C8B-B14F-4D97-AF65-F5344CB8AC3E}">
        <p14:creationId xmlns:p14="http://schemas.microsoft.com/office/powerpoint/2010/main" val="6435542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686" r:id="rId14"/>
    <p:sldLayoutId id="2147483688" r:id="rId15"/>
    <p:sldLayoutId id="2147483689" r:id="rId16"/>
    <p:sldLayoutId id="2147483690" r:id="rId17"/>
    <p:sldLayoutId id="214748369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lstStyle/>
          <a:p>
            <a:r>
              <a:rPr lang="en-US" dirty="0" err="1"/>
              <a:t>বিবেকানন্দের</a:t>
            </a:r>
            <a:r>
              <a:rPr lang="en-US" dirty="0"/>
              <a:t> </a:t>
            </a:r>
            <a:r>
              <a:rPr lang="en-US" dirty="0" err="1"/>
              <a:t>সার্বজনীন</a:t>
            </a:r>
            <a:r>
              <a:rPr lang="en-US" dirty="0"/>
              <a:t> </a:t>
            </a:r>
            <a:r>
              <a:rPr lang="en-US" dirty="0" err="1"/>
              <a:t>ধর্ম</a:t>
            </a:r>
            <a:endParaRPr lang="en-US" dirty="0"/>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1447410"/>
          </a:xfrm>
        </p:spPr>
        <p:txBody>
          <a:bodyPr>
            <a:normAutofit fontScale="85000" lnSpcReduction="10000"/>
          </a:bodyPr>
          <a:lstStyle/>
          <a:p>
            <a:r>
              <a:rPr lang="bn-IN" sz="3200" dirty="0"/>
              <a:t>                            </a:t>
            </a:r>
            <a:r>
              <a:rPr lang="en-US" sz="3200" dirty="0" err="1">
                <a:solidFill>
                  <a:srgbClr val="00B050"/>
                </a:solidFill>
              </a:rPr>
              <a:t>মৃন্ময়</a:t>
            </a:r>
            <a:r>
              <a:rPr lang="en-US" sz="3200" dirty="0">
                <a:solidFill>
                  <a:srgbClr val="00B050"/>
                </a:solidFill>
              </a:rPr>
              <a:t> </a:t>
            </a:r>
            <a:r>
              <a:rPr lang="en-US" sz="3200" dirty="0" err="1">
                <a:solidFill>
                  <a:srgbClr val="00B050"/>
                </a:solidFill>
              </a:rPr>
              <a:t>মন্ডল</a:t>
            </a:r>
            <a:endParaRPr lang="bn-IN" sz="3200" dirty="0">
              <a:solidFill>
                <a:srgbClr val="00B050"/>
              </a:solidFill>
            </a:endParaRPr>
          </a:p>
          <a:p>
            <a:r>
              <a:rPr lang="bn-IN" sz="3200" dirty="0">
                <a:solidFill>
                  <a:srgbClr val="00B050"/>
                </a:solidFill>
              </a:rPr>
              <a:t>                           দর্শন বিভাগ</a:t>
            </a:r>
          </a:p>
          <a:p>
            <a:r>
              <a:rPr lang="bn-IN" sz="3200" dirty="0">
                <a:solidFill>
                  <a:srgbClr val="00B050"/>
                </a:solidFill>
              </a:rPr>
              <a:t>                          আনন্দ চন্দ্র কলেজ</a:t>
            </a:r>
            <a:endParaRPr lang="en-US" sz="3200" dirty="0">
              <a:solidFill>
                <a:srgbClr val="00B050"/>
              </a:solidFill>
            </a:endParaRPr>
          </a:p>
        </p:txBody>
      </p:sp>
      <p:pic>
        <p:nvPicPr>
          <p:cNvPr id="6" name="Picture 5">
            <a:extLst>
              <a:ext uri="{FF2B5EF4-FFF2-40B4-BE49-F238E27FC236}">
                <a16:creationId xmlns:a16="http://schemas.microsoft.com/office/drawing/2014/main" id="{43E1EAC0-1B6A-4D8D-AD7B-F3DB13DE8ACB}"/>
              </a:ext>
            </a:extLst>
          </p:cNvPr>
          <p:cNvPicPr>
            <a:picLocks noChangeAspect="1"/>
          </p:cNvPicPr>
          <p:nvPr/>
        </p:nvPicPr>
        <p:blipFill>
          <a:blip r:embed="rId3"/>
          <a:stretch>
            <a:fillRect/>
          </a:stretch>
        </p:blipFill>
        <p:spPr>
          <a:xfrm>
            <a:off x="9667150" y="250135"/>
            <a:ext cx="2398644" cy="2970143"/>
          </a:xfrm>
          <a:prstGeom prst="rect">
            <a:avLst/>
          </a:prstGeom>
        </p:spPr>
      </p:pic>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51144-F338-43A5-A9EC-44168E99ED9B}"/>
              </a:ext>
            </a:extLst>
          </p:cNvPr>
          <p:cNvSpPr txBox="1"/>
          <p:nvPr/>
        </p:nvSpPr>
        <p:spPr>
          <a:xfrm>
            <a:off x="2411896" y="1987826"/>
            <a:ext cx="6334539" cy="1846659"/>
          </a:xfrm>
          <a:prstGeom prst="rect">
            <a:avLst/>
          </a:prstGeom>
          <a:noFill/>
        </p:spPr>
        <p:txBody>
          <a:bodyPr wrap="square" rtlCol="0">
            <a:spAutoFit/>
          </a:bodyPr>
          <a:lstStyle/>
          <a:p>
            <a:r>
              <a:rPr lang="bn-IN" dirty="0"/>
              <a:t>              </a:t>
            </a:r>
          </a:p>
          <a:p>
            <a:endParaRPr lang="bn-IN" sz="4800" b="1" dirty="0">
              <a:solidFill>
                <a:srgbClr val="339933"/>
              </a:solidFill>
            </a:endParaRPr>
          </a:p>
          <a:p>
            <a:r>
              <a:rPr lang="bn-IN" sz="4800" b="1" dirty="0">
                <a:solidFill>
                  <a:srgbClr val="339933"/>
                </a:solidFill>
              </a:rPr>
              <a:t>           ধন্যবাদ ।</a:t>
            </a:r>
            <a:endParaRPr lang="en-IN" sz="4800" b="1" dirty="0">
              <a:solidFill>
                <a:srgbClr val="339933"/>
              </a:solidFill>
            </a:endParaRPr>
          </a:p>
        </p:txBody>
      </p:sp>
    </p:spTree>
    <p:extLst>
      <p:ext uri="{BB962C8B-B14F-4D97-AF65-F5344CB8AC3E}">
        <p14:creationId xmlns:p14="http://schemas.microsoft.com/office/powerpoint/2010/main" val="14123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524934"/>
            <a:ext cx="9603275" cy="1016000"/>
          </a:xfrm>
        </p:spPr>
        <p:txBody>
          <a:bodyPr/>
          <a:lstStyle/>
          <a:p>
            <a:r>
              <a:rPr lang="bn-IN" b="1" dirty="0">
                <a:solidFill>
                  <a:srgbClr val="00B050"/>
                </a:solidFill>
              </a:rPr>
              <a:t>বিবেকানন্দের পরিচিতিঃ</a:t>
            </a:r>
            <a:endParaRPr lang="en-US" b="1" dirty="0">
              <a:solidFill>
                <a:srgbClr val="00B050"/>
              </a:solidFill>
            </a:endParaRP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676400"/>
            <a:ext cx="9603275" cy="4393096"/>
          </a:xfrm>
        </p:spPr>
        <p:txBody>
          <a:bodyPr>
            <a:normAutofit fontScale="92500" lnSpcReduction="10000"/>
          </a:bodyPr>
          <a:lstStyle/>
          <a:p>
            <a:pPr marL="0" indent="0">
              <a:buNone/>
            </a:pPr>
            <a:endParaRPr lang="en-US" dirty="0"/>
          </a:p>
          <a:p>
            <a:r>
              <a:rPr lang="bn-IN" dirty="0">
                <a:solidFill>
                  <a:srgbClr val="0070C0"/>
                </a:solidFill>
              </a:rPr>
              <a:t>স্বামী বিবেকানন্দ ছিলেন ভারতের মহান দার্শনিক, সাধক এবং বিশ্বব্যাপী হিন্দু ধর্মের বার্তাবাহক। তিনি ১৮৬৩ সালে কলকাতায় জন্মগ্রহণ করেন এবং তাঁর আসল নাম ছিল নারেন্দ্রনাথ দত্ত। স্বামী বিবেকানন্দ ১৮৯৩ সালে শিকাগোতে অনুষ্ঠিত বিশ্ব ধর্ম সম্মেলনে "হিন্দুধর্ম"কে বিশ্ববাসীর সামনে তুলে ধরেন। তাঁর ঐতিহাসিক বক্তৃতা পৃথিবীজুড়ে ধর্মের প্রতি নতুন দৃষ্টিভঙ্গি তৈরি করেছিল।</a:t>
            </a:r>
          </a:p>
          <a:p>
            <a:r>
              <a:rPr lang="bn-IN" dirty="0">
                <a:solidFill>
                  <a:srgbClr val="0070C0"/>
                </a:solidFill>
              </a:rPr>
              <a:t>স্বামী বিবেকানন্দের জীবন ছিল আধ্যাত্মিক সাধনা, মানবসেবা, এবং ধর্মীয় ঐক্যের মধ্যে এক গভীর সংযোগ। তাঁর বক্তৃতাগুলি শুধুমাত্র ভারতীয় সমাজকে নয়, বরং বিশ্বের সকল জাতির কাছে ধর্ম, মানবতা, এবং তাত্ত্বিক আধ্যাত্মিকতার মধ্যে ঐক্য প্রতিষ্ঠার আহ্বান ছিল।</a:t>
            </a:r>
          </a:p>
          <a:p>
            <a:endParaRPr lang="bn-IN" dirty="0">
              <a:solidFill>
                <a:srgbClr val="0070C0"/>
              </a:solidFill>
            </a:endParaRPr>
          </a:p>
          <a:p>
            <a:endParaRPr lang="bn-IN" dirty="0">
              <a:solidFill>
                <a:srgbClr val="0070C0"/>
              </a:solidFill>
            </a:endParaRPr>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838200" y="365126"/>
            <a:ext cx="10515600" cy="464608"/>
          </a:xfrm>
        </p:spPr>
        <p:txBody>
          <a:bodyPr>
            <a:noAutofit/>
          </a:bodyPr>
          <a:lstStyle/>
          <a:p>
            <a:r>
              <a:rPr lang="bn-IN" sz="3600" b="1" dirty="0">
                <a:solidFill>
                  <a:schemeClr val="accent2"/>
                </a:solidFill>
                <a:latin typeface="Arial Black" panose="020B0A04020102020204" pitchFamily="34" charset="0"/>
              </a:rPr>
              <a:t>  </a:t>
            </a:r>
            <a:br>
              <a:rPr lang="bn-IN" sz="3600" b="1" dirty="0">
                <a:solidFill>
                  <a:schemeClr val="accent2"/>
                </a:solidFill>
                <a:latin typeface="Arial Black" panose="020B0A04020102020204" pitchFamily="34" charset="0"/>
              </a:rPr>
            </a:br>
            <a:r>
              <a:rPr lang="bn-IN" sz="3600" b="1" dirty="0">
                <a:solidFill>
                  <a:schemeClr val="accent2"/>
                </a:solidFill>
                <a:latin typeface="Arial Black" panose="020B0A04020102020204" pitchFamily="34" charset="0"/>
              </a:rPr>
              <a:t>   "সর্বজনীন ধর্ম" কী?</a:t>
            </a:r>
            <a:endParaRPr lang="en-US" sz="3600" b="1" dirty="0">
              <a:solidFill>
                <a:schemeClr val="accent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660399" y="1100667"/>
            <a:ext cx="11040533" cy="5076296"/>
          </a:xfrm>
        </p:spPr>
        <p:txBody>
          <a:bodyPr/>
          <a:lstStyle/>
          <a:p>
            <a:endParaRPr lang="bn-IN" dirty="0"/>
          </a:p>
          <a:p>
            <a:r>
              <a:rPr lang="bn-IN" dirty="0">
                <a:solidFill>
                  <a:srgbClr val="00B050"/>
                </a:solidFill>
              </a:rPr>
              <a:t>"</a:t>
            </a:r>
            <a:r>
              <a:rPr lang="bn-IN" b="1" dirty="0">
                <a:solidFill>
                  <a:srgbClr val="00B050"/>
                </a:solidFill>
              </a:rPr>
              <a:t>সর্বজনীন ধর্ম</a:t>
            </a:r>
            <a:r>
              <a:rPr lang="bn-IN" dirty="0">
                <a:solidFill>
                  <a:srgbClr val="00B050"/>
                </a:solidFill>
              </a:rPr>
              <a:t>" বা </a:t>
            </a:r>
            <a:r>
              <a:rPr lang="en-IN" b="1" dirty="0">
                <a:solidFill>
                  <a:srgbClr val="00B050"/>
                </a:solidFill>
              </a:rPr>
              <a:t>Universal Religion</a:t>
            </a:r>
            <a:r>
              <a:rPr lang="en-IN" dirty="0">
                <a:solidFill>
                  <a:srgbClr val="00B050"/>
                </a:solidFill>
              </a:rPr>
              <a:t> </a:t>
            </a:r>
            <a:r>
              <a:rPr lang="bn-IN" dirty="0">
                <a:solidFill>
                  <a:srgbClr val="00B050"/>
                </a:solidFill>
              </a:rPr>
              <a:t>হল এমন একটি ধর্মের ধারণা যা সবার জন্য প্রযোজ্য এবং সীমানা ও সীমাবদ্ধতার বাইরে চলে যায়। স্বামী বিবেকানন্দের মতে, সকল ধর্মের মধ্যেই একটাই মৌলিক সত্য বিরাজমান, এবং প্রত্যেকটি ধর্ম তার নিজস্ব পথ অনুসরণ করে সেই সত্যের দিকে চলে। এর মানে এই নয় যে এক ধর্ম অন্য ধর্মের পরিবর্তে আসবে, বরং এটি একটি </a:t>
            </a:r>
            <a:r>
              <a:rPr lang="bn-IN" b="1" dirty="0">
                <a:solidFill>
                  <a:srgbClr val="00B050"/>
                </a:solidFill>
              </a:rPr>
              <a:t>বিশ্বজনীন ধর্ম</a:t>
            </a:r>
            <a:r>
              <a:rPr lang="bn-IN" dirty="0">
                <a:solidFill>
                  <a:srgbClr val="00B050"/>
                </a:solidFill>
              </a:rPr>
              <a:t> যা সমস্ত ধর্মের ভিত্তি ও মূলনীতির মধ্যে একতা প্রতিষ্ঠা করে।</a:t>
            </a:r>
          </a:p>
          <a:p>
            <a:r>
              <a:rPr lang="bn-IN" b="1" dirty="0">
                <a:solidFill>
                  <a:srgbClr val="00B050"/>
                </a:solidFill>
              </a:rPr>
              <a:t>"সর্বজনীন ধর্মের"</a:t>
            </a:r>
            <a:r>
              <a:rPr lang="bn-IN" dirty="0">
                <a:solidFill>
                  <a:srgbClr val="00B050"/>
                </a:solidFill>
              </a:rPr>
              <a:t> মূল লক্ষ্য ছিল </a:t>
            </a:r>
            <a:r>
              <a:rPr lang="bn-IN" b="1" dirty="0">
                <a:solidFill>
                  <a:srgbClr val="00B050"/>
                </a:solidFill>
              </a:rPr>
              <a:t>ধর্মীয় সহিষ্ণুতা</a:t>
            </a:r>
            <a:r>
              <a:rPr lang="bn-IN" dirty="0">
                <a:solidFill>
                  <a:srgbClr val="00B050"/>
                </a:solidFill>
              </a:rPr>
              <a:t>, </a:t>
            </a:r>
            <a:r>
              <a:rPr lang="bn-IN" b="1" dirty="0">
                <a:solidFill>
                  <a:srgbClr val="00B050"/>
                </a:solidFill>
              </a:rPr>
              <a:t>বিশ্বজনীন মানবাধিকার</a:t>
            </a:r>
            <a:r>
              <a:rPr lang="bn-IN" dirty="0">
                <a:solidFill>
                  <a:srgbClr val="00B050"/>
                </a:solidFill>
              </a:rPr>
              <a:t>, এবং </a:t>
            </a:r>
            <a:r>
              <a:rPr lang="bn-IN" b="1" dirty="0">
                <a:solidFill>
                  <a:srgbClr val="00B050"/>
                </a:solidFill>
              </a:rPr>
              <a:t>সমাজের কল্যাণে দৃষ্টিভঙ্গি</a:t>
            </a:r>
            <a:r>
              <a:rPr lang="bn-IN" dirty="0">
                <a:solidFill>
                  <a:srgbClr val="00B050"/>
                </a:solidFill>
              </a:rPr>
              <a:t>। এটি কোনো একটি বিশেষ ধর্মের প্রতি পক্ষপাতিত্ব করতে চায় না, বরং প্রতিটি ধর্মের প্রতি সমান শ্রদ্ধা প্রদর্শন করতে চায়।</a:t>
            </a:r>
          </a:p>
          <a:p>
            <a:pPr marL="0" lvl="0" indent="0">
              <a:buNone/>
            </a:pPr>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838200" y="365125"/>
            <a:ext cx="10515600" cy="650875"/>
          </a:xfrm>
        </p:spPr>
        <p:txBody>
          <a:bodyPr>
            <a:normAutofit/>
          </a:bodyPr>
          <a:lstStyle/>
          <a:p>
            <a:r>
              <a:rPr lang="bn-IN" sz="3600" b="1" dirty="0">
                <a:solidFill>
                  <a:schemeClr val="accent4">
                    <a:lumMod val="75000"/>
                  </a:schemeClr>
                </a:solidFill>
              </a:rPr>
              <a:t>সর্বজনীন ধর্মের মূলনীতি</a:t>
            </a:r>
            <a:endParaRPr lang="en-US" sz="3600" b="1" dirty="0">
              <a:solidFill>
                <a:schemeClr val="accent4">
                  <a:lumMod val="75000"/>
                </a:schemeClr>
              </a:solidFill>
            </a:endParaRP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406400" y="1168400"/>
            <a:ext cx="11379200" cy="5008563"/>
          </a:xfrm>
        </p:spPr>
        <p:txBody>
          <a:bodyPr>
            <a:normAutofit/>
          </a:bodyPr>
          <a:lstStyle/>
          <a:p>
            <a:pPr marL="0" lvl="0" indent="0">
              <a:buNone/>
            </a:pPr>
            <a:r>
              <a:rPr lang="bn-IN" sz="2400" dirty="0">
                <a:solidFill>
                  <a:srgbClr val="002060"/>
                </a:solidFill>
              </a:rPr>
              <a:t>স্বামী বিবেকানন্দের সর্বজনীন ধর্মের মূলনীতি প্রধানত </a:t>
            </a:r>
            <a:r>
              <a:rPr lang="bn-IN" sz="2400" b="1" dirty="0">
                <a:solidFill>
                  <a:srgbClr val="002060"/>
                </a:solidFill>
              </a:rPr>
              <a:t>ভেদাভেদহীনতা</a:t>
            </a:r>
            <a:r>
              <a:rPr lang="bn-IN" sz="2400" dirty="0">
                <a:solidFill>
                  <a:srgbClr val="002060"/>
                </a:solidFill>
              </a:rPr>
              <a:t>, </a:t>
            </a:r>
            <a:r>
              <a:rPr lang="bn-IN" sz="2400" b="1" dirty="0">
                <a:solidFill>
                  <a:srgbClr val="002060"/>
                </a:solidFill>
              </a:rPr>
              <a:t>সহিষ্ণুতা</a:t>
            </a:r>
            <a:r>
              <a:rPr lang="bn-IN" sz="2400" dirty="0">
                <a:solidFill>
                  <a:srgbClr val="002060"/>
                </a:solidFill>
              </a:rPr>
              <a:t>, এবং </a:t>
            </a:r>
            <a:r>
              <a:rPr lang="bn-IN" sz="2400" b="1" dirty="0">
                <a:solidFill>
                  <a:srgbClr val="002060"/>
                </a:solidFill>
              </a:rPr>
              <a:t>মানবতার সেবা</a:t>
            </a:r>
            <a:r>
              <a:rPr lang="bn-IN" sz="2400" dirty="0">
                <a:solidFill>
                  <a:srgbClr val="002060"/>
                </a:solidFill>
              </a:rPr>
              <a:t>।</a:t>
            </a:r>
          </a:p>
          <a:p>
            <a:pPr marL="0" indent="0">
              <a:buNone/>
            </a:pPr>
            <a:r>
              <a:rPr lang="bn-IN" sz="2400" dirty="0">
                <a:solidFill>
                  <a:srgbClr val="002060"/>
                </a:solidFill>
              </a:rPr>
              <a:t> </a:t>
            </a:r>
            <a:r>
              <a:rPr lang="bn-IN" sz="2000" b="1" dirty="0">
                <a:solidFill>
                  <a:srgbClr val="002060"/>
                </a:solidFill>
              </a:rPr>
              <a:t>১. ঈশ্বরের একত্ব (</a:t>
            </a:r>
            <a:r>
              <a:rPr lang="en-IN" sz="2000" b="1" dirty="0">
                <a:solidFill>
                  <a:srgbClr val="002060"/>
                </a:solidFill>
              </a:rPr>
              <a:t>Oneness of God):</a:t>
            </a:r>
          </a:p>
          <a:p>
            <a:pPr>
              <a:buFont typeface="Arial" panose="020B0604020202020204" pitchFamily="34" charset="0"/>
              <a:buChar char="•"/>
            </a:pPr>
            <a:r>
              <a:rPr lang="bn-IN" sz="2000" dirty="0">
                <a:solidFill>
                  <a:srgbClr val="002060"/>
                </a:solidFill>
              </a:rPr>
              <a:t>স্বামী বিবেকানন্দ বারবার বলেছেন, </a:t>
            </a:r>
            <a:r>
              <a:rPr lang="bn-IN" sz="2000" b="1" dirty="0">
                <a:solidFill>
                  <a:srgbClr val="002060"/>
                </a:solidFill>
              </a:rPr>
              <a:t>"ঈশ্বর এক, তবে তাঁর প্রকাশ ভিন্ন ভিন্ন ধর্মের মাধ্যমে বিভিন্নভাবে হয়"</a:t>
            </a:r>
            <a:r>
              <a:rPr lang="bn-IN" sz="2000" dirty="0">
                <a:solidFill>
                  <a:srgbClr val="002060"/>
                </a:solidFill>
              </a:rPr>
              <a:t>। অর্থাৎ, সকল ধর্মের মধ্যে এক ঈশ্বর বিরাজমান এবং সকল ধর্মই সেই এক ঈশ্বরকে অনুসরণ করে। এটি "সর্বজনীন ধর্মের" মূল স্তম্ভ, যা ধর্মের ভেদাভেদ দূর করে একতা প্রতিষ্ঠা করে।</a:t>
            </a:r>
          </a:p>
          <a:p>
            <a:pPr marL="0" indent="0">
              <a:buNone/>
            </a:pPr>
            <a:r>
              <a:rPr lang="bn-IN" sz="1400" b="1" dirty="0">
                <a:solidFill>
                  <a:srgbClr val="002060"/>
                </a:solidFill>
              </a:rPr>
              <a:t>   </a:t>
            </a:r>
            <a:r>
              <a:rPr lang="bn-IN" sz="2000" b="1" dirty="0">
                <a:solidFill>
                  <a:srgbClr val="002060"/>
                </a:solidFill>
              </a:rPr>
              <a:t>২. সহিষ্ণুতা ও শ্রদ্ধা (</a:t>
            </a:r>
            <a:r>
              <a:rPr lang="en-IN" sz="2000" b="1" dirty="0">
                <a:solidFill>
                  <a:srgbClr val="002060"/>
                </a:solidFill>
              </a:rPr>
              <a:t>Tolerance and Respect for All Religions):</a:t>
            </a:r>
          </a:p>
          <a:p>
            <a:pPr>
              <a:buFont typeface="Arial" panose="020B0604020202020204" pitchFamily="34" charset="0"/>
              <a:buChar char="•"/>
            </a:pPr>
            <a:r>
              <a:rPr lang="bn-IN" sz="2000" dirty="0">
                <a:solidFill>
                  <a:srgbClr val="002060"/>
                </a:solidFill>
              </a:rPr>
              <a:t>স্বামী বিবেকানন্দ ধর্মের সহিষ্ণুতা ও সম্মানের কথা অনেকবার বলেছেন। তাঁর মতে, </a:t>
            </a:r>
            <a:r>
              <a:rPr lang="bn-IN" sz="2000" b="1" dirty="0">
                <a:solidFill>
                  <a:srgbClr val="002060"/>
                </a:solidFill>
              </a:rPr>
              <a:t>"ধর্মের সংখ্যা যত, পথও তত ”। </a:t>
            </a:r>
            <a:r>
              <a:rPr lang="bn-IN" sz="2000" dirty="0">
                <a:solidFill>
                  <a:srgbClr val="002060"/>
                </a:solidFill>
              </a:rPr>
              <a:t>তিনি বলতেন, প্রতিটি ধর্মের মধ্যে সেই এক ঈশ্বরের উপস্থিতি রয়েছে, তাই অন্য ধর্মের প্রতি শ্রদ্ধা দেখানো আমাদের কর্তব্য। শুধু সহিষ্ণুতা নয়, সকল ধর্মকে একে অপরের সমানভাবে গ্রহণ ও শ্রদ্ধা করা উচিত।</a:t>
            </a:r>
          </a:p>
          <a:p>
            <a:pPr marL="0" indent="0">
              <a:buNone/>
            </a:pPr>
            <a:r>
              <a:rPr lang="bn-IN" sz="1400" b="1" dirty="0">
                <a:solidFill>
                  <a:srgbClr val="002060"/>
                </a:solidFill>
              </a:rPr>
              <a:t>   </a:t>
            </a:r>
            <a:r>
              <a:rPr lang="bn-IN" sz="2000" b="1" dirty="0">
                <a:solidFill>
                  <a:srgbClr val="002060"/>
                </a:solidFill>
              </a:rPr>
              <a:t>৩. মানবতার সেবা (</a:t>
            </a:r>
            <a:r>
              <a:rPr lang="en-IN" sz="2000" b="1" dirty="0">
                <a:solidFill>
                  <a:srgbClr val="002060"/>
                </a:solidFill>
              </a:rPr>
              <a:t>Service to Humanity):</a:t>
            </a:r>
          </a:p>
          <a:p>
            <a:pPr>
              <a:buFont typeface="Arial" panose="020B0604020202020204" pitchFamily="34" charset="0"/>
              <a:buChar char="•"/>
            </a:pPr>
            <a:r>
              <a:rPr lang="bn-IN" sz="2000" dirty="0">
                <a:solidFill>
                  <a:srgbClr val="002060"/>
                </a:solidFill>
              </a:rPr>
              <a:t>স্বামী বিবেকানন্দ বিশ্বাস করতেন, </a:t>
            </a:r>
            <a:r>
              <a:rPr lang="bn-IN" sz="2000" b="1" dirty="0">
                <a:solidFill>
                  <a:srgbClr val="002060"/>
                </a:solidFill>
              </a:rPr>
              <a:t>"মানব সেবা ঈশ্বর সেবা"</a:t>
            </a:r>
            <a:r>
              <a:rPr lang="bn-IN" sz="2000" dirty="0">
                <a:solidFill>
                  <a:srgbClr val="002060"/>
                </a:solidFill>
              </a:rPr>
              <a:t>। মানবতা এবং আত্মোন্নতির মধ্যে গভীর সম্পর্ক রয়েছে।</a:t>
            </a:r>
          </a:p>
          <a:p>
            <a:pPr>
              <a:buFont typeface="Arial" panose="020B0604020202020204" pitchFamily="34" charset="0"/>
              <a:buChar char="•"/>
            </a:pPr>
            <a:endParaRPr lang="bn-IN" sz="2000" dirty="0">
              <a:solidFill>
                <a:srgbClr val="002060"/>
              </a:solidFill>
            </a:endParaRPr>
          </a:p>
          <a:p>
            <a:pPr>
              <a:buFont typeface="Arial" panose="020B0604020202020204" pitchFamily="34" charset="0"/>
              <a:buChar char="•"/>
            </a:pPr>
            <a:endParaRPr lang="bn-IN" sz="2000" dirty="0"/>
          </a:p>
          <a:p>
            <a:pPr>
              <a:buFont typeface="Arial" panose="020B0604020202020204" pitchFamily="34" charset="0"/>
              <a:buChar char="•"/>
            </a:pPr>
            <a:endParaRPr lang="bn-IN" sz="2000" dirty="0"/>
          </a:p>
          <a:p>
            <a:pPr marL="0" lvl="0" indent="0">
              <a:buNone/>
            </a:pPr>
            <a:endParaRPr lang="en-US" sz="2400" dirty="0"/>
          </a:p>
        </p:txBody>
      </p:sp>
    </p:spTree>
    <p:extLst>
      <p:ext uri="{BB962C8B-B14F-4D97-AF65-F5344CB8AC3E}">
        <p14:creationId xmlns:p14="http://schemas.microsoft.com/office/powerpoint/2010/main" val="271293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234BF5-FF97-410E-9D94-68752B56EA86}"/>
              </a:ext>
            </a:extLst>
          </p:cNvPr>
          <p:cNvSpPr txBox="1"/>
          <p:nvPr/>
        </p:nvSpPr>
        <p:spPr>
          <a:xfrm>
            <a:off x="556591" y="662609"/>
            <a:ext cx="10986052" cy="7189597"/>
          </a:xfrm>
          <a:prstGeom prst="rect">
            <a:avLst/>
          </a:prstGeom>
          <a:noFill/>
        </p:spPr>
        <p:txBody>
          <a:bodyPr wrap="square" rtlCol="0">
            <a:spAutoFit/>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en-IN" sz="2400" dirty="0">
              <a:effectLst/>
              <a:latin typeface="Times New Roman" panose="02020603050405020304" pitchFamily="18" charset="0"/>
              <a:ea typeface="Times New Roman" panose="02020603050405020304" pitchFamily="18"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IN" sz="2400" dirty="0">
              <a:latin typeface="Times New Roman" panose="02020603050405020304" pitchFamily="18" charset="0"/>
              <a:ea typeface="Times New Roman" panose="02020603050405020304" pitchFamily="18"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মানবতার সেবা করা</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বিশেষত দরিদ্র ও অশিক্ষিত মানুষের জন্য কাজ করা</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স্বামী বিবেকানন্দের "সর্বজনীন ধর্ম“</a:t>
            </a:r>
            <a:r>
              <a:rPr lang="en-US" sz="2800" dirty="0" err="1">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কে</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অন্যতম গুরুত্বপূর্ণ ধারণা। এটি</a:t>
            </a:r>
            <a:r>
              <a:rPr lang="bn-IN" sz="28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800" b="1"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নর সেবা</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যা তাকে ঈশ্বরের সেবা হিসেবে দেখার এক অনন্য দৃষ্টিভঙ্গি প্রদান করেছে।</a:t>
            </a:r>
            <a:endParaRPr lang="en-IN" sz="2800" dirty="0">
              <a:solidFill>
                <a:srgbClr val="00B050"/>
              </a:solidFill>
              <a:effectLst/>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bn-IN" sz="2800" b="1"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৪. বৈচিত্র্যে ঐক্য (</a:t>
            </a:r>
            <a:r>
              <a:rPr lang="en-IN" sz="2800" b="1"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Unity in Diversity):</a:t>
            </a:r>
            <a:endParaRPr lang="en-IN" sz="2800" dirty="0">
              <a:solidFill>
                <a:srgbClr val="00B050"/>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স্বামী বিবেকানন্দ বলেছেন</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a:t>
            </a:r>
            <a:r>
              <a:rPr lang="en-IN" sz="2800" b="1"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a:t>
            </a:r>
            <a:r>
              <a:rPr lang="bn-IN" sz="2800" b="1"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বৈচিত্র্যের মধ্যে ঐক্য"</a:t>
            </a:r>
            <a:r>
              <a:rPr lang="hi-IN" sz="2800" dirty="0">
                <a:solidFill>
                  <a:srgbClr val="00B050"/>
                </a:solidFill>
                <a:effectLst/>
                <a:latin typeface="Times New Roman" panose="02020603050405020304" pitchFamily="18" charset="0"/>
                <a:ea typeface="Times New Roman" panose="02020603050405020304" pitchFamily="18" charset="0"/>
                <a:cs typeface="Mangal" panose="02040503050203030202" pitchFamily="18" charset="0"/>
              </a:rPr>
              <a:t>।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যদিও বিভিন্ন ধর্মের উপাসনা পদ্ধতি আলাদা</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কিন্তু তাদের লক্ষ্য এক—ঈশ্বরের সঙ্গে একত্ব প্রতিষ্ঠা।</a:t>
            </a:r>
            <a:endParaRPr lang="en-IN" sz="2800" dirty="0">
              <a:solidFill>
                <a:srgbClr val="00B050"/>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তিনি ধর্মীয় বৈচিত্র্যকে </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divisiveness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বিভাজন) হিসেবে না দেখে</a:t>
            </a:r>
            <a:r>
              <a:rPr lang="e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তাকে ঐক্যের একটি রূপ হিসেবে দেখেছেন</a:t>
            </a:r>
            <a:r>
              <a:rPr lang="bn-IN" sz="1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a:t>
            </a:r>
            <a:endParaRPr lang="en-US" sz="1800"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US" dirty="0">
              <a:latin typeface="Times New Roman" panose="02020603050405020304" pitchFamily="18"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IN" sz="18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72453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948E-73D6-42D5-B754-1D6A3066949C}"/>
              </a:ext>
            </a:extLst>
          </p:cNvPr>
          <p:cNvSpPr>
            <a:spLocks noGrp="1"/>
          </p:cNvSpPr>
          <p:nvPr>
            <p:ph type="title"/>
          </p:nvPr>
        </p:nvSpPr>
        <p:spPr>
          <a:xfrm>
            <a:off x="1294362" y="-1"/>
            <a:ext cx="9603275" cy="1470991"/>
          </a:xfrm>
        </p:spPr>
        <p:txBody>
          <a:bodyPr>
            <a:normAutofit/>
          </a:bodyPr>
          <a:lstStyle/>
          <a:p>
            <a:r>
              <a:rPr lang="bn-IN" sz="3200" b="1" dirty="0">
                <a:effectLst/>
                <a:latin typeface="Times New Roman" panose="02020603050405020304" pitchFamily="18" charset="0"/>
                <a:ea typeface="Times New Roman" panose="02020603050405020304" pitchFamily="18" charset="0"/>
                <a:cs typeface="Vrinda" panose="020B0502040204020203" pitchFamily="34" charset="0"/>
              </a:rPr>
              <a:t>   </a:t>
            </a:r>
            <a:br>
              <a:rPr lang="bn-IN" sz="3200" b="1" dirty="0">
                <a:effectLst/>
                <a:latin typeface="Times New Roman" panose="02020603050405020304" pitchFamily="18" charset="0"/>
                <a:ea typeface="Times New Roman" panose="02020603050405020304" pitchFamily="18" charset="0"/>
                <a:cs typeface="Vrinda" panose="020B0502040204020203" pitchFamily="34" charset="0"/>
              </a:rPr>
            </a:br>
            <a:br>
              <a:rPr lang="bn-IN" sz="3200" b="1" dirty="0">
                <a:effectLst/>
                <a:latin typeface="Times New Roman" panose="02020603050405020304" pitchFamily="18" charset="0"/>
                <a:ea typeface="Times New Roman" panose="02020603050405020304" pitchFamily="18" charset="0"/>
                <a:cs typeface="Vrinda" panose="020B0502040204020203" pitchFamily="34" charset="0"/>
              </a:rPr>
            </a:br>
            <a:r>
              <a:rPr lang="bn-IN" sz="3200" b="1" dirty="0">
                <a:solidFill>
                  <a:srgbClr val="FF0000"/>
                </a:solidFill>
                <a:effectLst/>
                <a:latin typeface="Times New Roman" panose="02020603050405020304" pitchFamily="18" charset="0"/>
                <a:ea typeface="Times New Roman" panose="02020603050405020304" pitchFamily="18" charset="0"/>
                <a:cs typeface="Vrinda" panose="020B0502040204020203" pitchFamily="34" charset="0"/>
              </a:rPr>
              <a:t>সর্বজনীন ধর্মে মানবিকতার ভূমিকা</a:t>
            </a:r>
            <a:endParaRPr lang="en-IN" sz="3200" dirty="0">
              <a:solidFill>
                <a:srgbClr val="FF0000"/>
              </a:solidFill>
            </a:endParaRPr>
          </a:p>
        </p:txBody>
      </p:sp>
      <p:sp>
        <p:nvSpPr>
          <p:cNvPr id="3" name="Text Placeholder 2">
            <a:extLst>
              <a:ext uri="{FF2B5EF4-FFF2-40B4-BE49-F238E27FC236}">
                <a16:creationId xmlns:a16="http://schemas.microsoft.com/office/drawing/2014/main" id="{0347CBC5-312C-4D55-A9FB-5888A5066B51}"/>
              </a:ext>
            </a:extLst>
          </p:cNvPr>
          <p:cNvSpPr>
            <a:spLocks noGrp="1"/>
          </p:cNvSpPr>
          <p:nvPr>
            <p:ph type="body" sz="quarter" idx="12"/>
          </p:nvPr>
        </p:nvSpPr>
        <p:spPr>
          <a:xfrm>
            <a:off x="894069" y="1470991"/>
            <a:ext cx="10264261" cy="5009322"/>
          </a:xfrm>
        </p:spPr>
        <p:txBody>
          <a:bodyPr>
            <a:normAutofit lnSpcReduction="10000"/>
          </a:bodyPr>
          <a:lstStyle/>
          <a:p>
            <a:pPr>
              <a:lnSpc>
                <a:spcPct val="107000"/>
              </a:lnSpc>
              <a:spcAft>
                <a:spcPts val="800"/>
              </a:spcAft>
            </a:pPr>
            <a:endParaRPr lang="bn-IN" sz="1800" dirty="0">
              <a:effectLst/>
              <a:latin typeface="Times New Roman" panose="02020603050405020304" pitchFamily="18" charset="0"/>
              <a:ea typeface="Times New Roman" panose="02020603050405020304" pitchFamily="18" charset="0"/>
              <a:cs typeface="Vrinda" panose="020B0502040204020203" pitchFamily="34" charset="0"/>
            </a:endParaRPr>
          </a:p>
          <a:p>
            <a:pPr>
              <a:lnSpc>
                <a:spcPct val="107000"/>
              </a:lnSpc>
              <a:spcAft>
                <a:spcPts val="800"/>
              </a:spcAft>
            </a:pPr>
            <a:endPar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endParaRPr>
          </a:p>
          <a:p>
            <a:pPr>
              <a:lnSpc>
                <a:spcPct val="107000"/>
              </a:lnSpc>
              <a:spcAft>
                <a:spcPts val="800"/>
              </a:spcAft>
            </a:pP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স্বামী বিবেকানন্দের ধর্মে</a:t>
            </a:r>
            <a:r>
              <a:rPr lang="bn-IN"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মানবিকতার</a:t>
            </a:r>
            <a:r>
              <a:rPr lang="bn-IN"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একটি গভীর ভূমিকা রয়েছে। তিনি ধর্মকে শুধুমাত্র আধ্যাত্মিক সাধনা বা পূজার্চনায় সীমাবদ্ধ রাখেননি</a:t>
            </a:r>
            <a:r>
              <a:rPr lang="e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বরং এটি সমাজের কল্যাণ এবং মানবতার সেবার জন্য ব্যবহার করতে বলেছেন।</a:t>
            </a:r>
            <a:endParaRPr lang="en-IN" sz="2400" dirty="0">
              <a:solidFill>
                <a:srgbClr val="7030A0"/>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নর সেবা</a:t>
            </a:r>
            <a:r>
              <a:rPr lang="e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নারায়ণ সেবা</a:t>
            </a:r>
            <a:r>
              <a:rPr lang="e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স্বামী বিবেকানন্দের মতে</a:t>
            </a:r>
            <a:r>
              <a:rPr lang="e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 </a:t>
            </a:r>
            <a:r>
              <a:rPr lang="e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a:t>
            </a:r>
            <a:r>
              <a:rPr lang="b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মানব সেবা ঈশ্বর সেবা"</a:t>
            </a:r>
            <a:r>
              <a:rPr lang="hi-IN" sz="2400" dirty="0">
                <a:solidFill>
                  <a:srgbClr val="7030A0"/>
                </a:solidFill>
                <a:effectLst/>
                <a:latin typeface="Times New Roman" panose="02020603050405020304" pitchFamily="18" charset="0"/>
                <a:ea typeface="Times New Roman" panose="02020603050405020304" pitchFamily="18" charset="0"/>
                <a:cs typeface="Mangal" panose="02040503050203030202" pitchFamily="18" charset="0"/>
              </a:rPr>
              <a:t>। </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ধর্মের সঠিক উদ্‌বোধন হয় তখন</a:t>
            </a:r>
            <a:r>
              <a:rPr lang="e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যখন মানুষ তার সেবা ও কল্যাণে আত্মনিয়োগ করে।</a:t>
            </a:r>
            <a:endParaRPr lang="en-IN" sz="2400" dirty="0">
              <a:solidFill>
                <a:srgbClr val="7030A0"/>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b="1"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আধ্যাত্মিকতা এবং মানবিকতা</a:t>
            </a:r>
            <a:r>
              <a:rPr lang="bn-IN"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একে অপরের পরিপূরক। মানুষ যখন তার নিজের আত্মিক উন্নতির জন্য কাজ করে</a:t>
            </a:r>
            <a:r>
              <a:rPr lang="e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7030A0"/>
                </a:solidFill>
                <a:effectLst/>
                <a:latin typeface="Times New Roman" panose="02020603050405020304" pitchFamily="18" charset="0"/>
                <a:ea typeface="Times New Roman" panose="02020603050405020304" pitchFamily="18" charset="0"/>
                <a:cs typeface="Vrinda" panose="020B0502040204020203" pitchFamily="34" charset="0"/>
              </a:rPr>
              <a:t>তখন সে সমাজের কল্যাণেও অবদান রাখে</a:t>
            </a:r>
            <a:r>
              <a:rPr lang="bn-IN" sz="1800" dirty="0">
                <a:effectLst/>
                <a:latin typeface="Times New Roman" panose="02020603050405020304" pitchFamily="18" charset="0"/>
                <a:ea typeface="Times New Roman" panose="02020603050405020304" pitchFamily="18" charset="0"/>
                <a:cs typeface="Vrinda" panose="020B0502040204020203" pitchFamily="34" charset="0"/>
              </a:rPr>
              <a:t>।</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endParaRPr lang="en-IN" dirty="0"/>
          </a:p>
        </p:txBody>
      </p:sp>
    </p:spTree>
    <p:extLst>
      <p:ext uri="{BB962C8B-B14F-4D97-AF65-F5344CB8AC3E}">
        <p14:creationId xmlns:p14="http://schemas.microsoft.com/office/powerpoint/2010/main" val="44212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5E33-8552-46FA-956E-2B5B324BAFB3}"/>
              </a:ext>
            </a:extLst>
          </p:cNvPr>
          <p:cNvSpPr>
            <a:spLocks noGrp="1"/>
          </p:cNvSpPr>
          <p:nvPr>
            <p:ph type="title"/>
          </p:nvPr>
        </p:nvSpPr>
        <p:spPr>
          <a:xfrm>
            <a:off x="838200" y="365125"/>
            <a:ext cx="10515600" cy="1145623"/>
          </a:xfrm>
        </p:spPr>
        <p:txBody>
          <a:bodyPr>
            <a:normAutofit/>
          </a:bodyPr>
          <a:lstStyle/>
          <a:p>
            <a:r>
              <a:rPr lang="bn-IN" sz="3200" b="1" dirty="0">
                <a:solidFill>
                  <a:srgbClr val="00B050"/>
                </a:solidFill>
                <a:effectLst/>
                <a:latin typeface="Times New Roman" panose="02020603050405020304" pitchFamily="18" charset="0"/>
                <a:ea typeface="Times New Roman" panose="02020603050405020304" pitchFamily="18" charset="0"/>
                <a:cs typeface="Vrinda" panose="020B0502040204020203" pitchFamily="34" charset="0"/>
              </a:rPr>
              <a:t>    ধর্মীয় বৈচিত্র্য ও সর্বজনীন ধর্ম</a:t>
            </a:r>
            <a:endParaRPr lang="en-IN" sz="3200" dirty="0">
              <a:solidFill>
                <a:srgbClr val="00B050"/>
              </a:solidFill>
            </a:endParaRPr>
          </a:p>
        </p:txBody>
      </p:sp>
      <p:sp>
        <p:nvSpPr>
          <p:cNvPr id="3" name="TextBox 2">
            <a:extLst>
              <a:ext uri="{FF2B5EF4-FFF2-40B4-BE49-F238E27FC236}">
                <a16:creationId xmlns:a16="http://schemas.microsoft.com/office/drawing/2014/main" id="{3E267D9D-F9C0-4FC8-A337-4868DA2E80B7}"/>
              </a:ext>
            </a:extLst>
          </p:cNvPr>
          <p:cNvSpPr txBox="1"/>
          <p:nvPr/>
        </p:nvSpPr>
        <p:spPr>
          <a:xfrm>
            <a:off x="715617" y="2252870"/>
            <a:ext cx="10866783" cy="4247445"/>
          </a:xfrm>
          <a:prstGeom prst="rect">
            <a:avLst/>
          </a:prstGeom>
          <a:noFill/>
        </p:spPr>
        <p:txBody>
          <a:bodyPr wrap="square" rtlCol="0">
            <a:spAutoFit/>
          </a:bodyPr>
          <a:lstStyle/>
          <a:p>
            <a:pPr>
              <a:lnSpc>
                <a:spcPct val="107000"/>
              </a:lnSpc>
              <a:spcAft>
                <a:spcPts val="800"/>
              </a:spcAft>
            </a:pPr>
            <a:endParaRPr lang="bn-IN" sz="1800" dirty="0">
              <a:effectLst/>
              <a:latin typeface="Times New Roman" panose="02020603050405020304" pitchFamily="18" charset="0"/>
              <a:ea typeface="Times New Roman" panose="02020603050405020304" pitchFamily="18" charset="0"/>
              <a:cs typeface="Vrinda" panose="020B0502040204020203" pitchFamily="34" charset="0"/>
            </a:endParaRPr>
          </a:p>
          <a:p>
            <a:pPr>
              <a:lnSpc>
                <a:spcPct val="107000"/>
              </a:lnSpc>
              <a:spcAft>
                <a:spcPts val="800"/>
              </a:spcAft>
            </a:pP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স্বামী বিবেকানন্দ ধর্মীয় বৈচিত্র্যের প্রতি শ্রদ্ধাশীল ছিলেন। তিনি বিশ্বাস করতেন যে প্রতিটি ধর্মের মধ্যে</a:t>
            </a:r>
            <a:r>
              <a:rPr lang="bn-IN" sz="2400" dirty="0">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b="1"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ঈশ্বরের একত্ব</a:t>
            </a:r>
            <a:r>
              <a:rPr lang="bn-IN" sz="2400" dirty="0">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প্রতিষ্ঠা করা হয়েছে। সুতরাং</a:t>
            </a:r>
            <a:r>
              <a:rPr lang="e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ধর্মীয় বৈচিত্র্য কোনও সমস্যা নয়</a:t>
            </a:r>
            <a:r>
              <a:rPr lang="e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বরং এটি বিশ্বের বিভিন্ন মানুষের আধ্যাত্মিক চাহিদা এবং মানসিকতার প্রতিফলন।</a:t>
            </a:r>
            <a:endParaRPr lang="en-IN" sz="2400" dirty="0">
              <a:solidFill>
                <a:schemeClr val="accent4">
                  <a:lumMod val="50000"/>
                </a:schemeClr>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b="1"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ধর্মীয় নিরপেক্ষতা</a:t>
            </a:r>
            <a:r>
              <a:rPr lang="e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তিনি কখনও কোনো ধর্মের বিরুদ্ধে কথা বলেননি</a:t>
            </a:r>
            <a:r>
              <a:rPr lang="e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বরং সকল ধর্মকে তাদের নিজস্ব স্থান ও মর্যাদা প্রদান করেছেন।</a:t>
            </a:r>
            <a:endParaRPr lang="en-IN" sz="2400" dirty="0">
              <a:solidFill>
                <a:schemeClr val="accent4">
                  <a:lumMod val="50000"/>
                </a:schemeClr>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b="1"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ধর্মীয় উন্মুক্ততা</a:t>
            </a:r>
            <a:r>
              <a:rPr lang="e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4">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সর্বজনীন ধর্ম" কথাটি তিনি ব্যবহার করেছেন যাতে মানুষের মনোভাব হয় আরো উন্মুক্ত এবং দয়ালু।</a:t>
            </a:r>
          </a:p>
          <a:p>
            <a:pPr marL="342900" lvl="0" indent="-342900">
              <a:lnSpc>
                <a:spcPct val="107000"/>
              </a:lnSpc>
              <a:spcAft>
                <a:spcPts val="800"/>
              </a:spcAft>
              <a:buSzPts val="1000"/>
              <a:buFont typeface="Symbol" panose="05050102010706020507" pitchFamily="18" charset="2"/>
              <a:buChar char=""/>
              <a:tabLst>
                <a:tab pos="457200" algn="l"/>
              </a:tabLst>
            </a:pPr>
            <a:endParaRPr lang="bn-IN" dirty="0">
              <a:latin typeface="Times New Roman" panose="02020603050405020304" pitchFamily="18"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IN" sz="18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33165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0663-5436-42C1-833E-D59F2AB852FE}"/>
              </a:ext>
            </a:extLst>
          </p:cNvPr>
          <p:cNvSpPr>
            <a:spLocks noGrp="1"/>
          </p:cNvSpPr>
          <p:nvPr>
            <p:ph type="title"/>
          </p:nvPr>
        </p:nvSpPr>
        <p:spPr>
          <a:xfrm>
            <a:off x="838200" y="365126"/>
            <a:ext cx="10515600" cy="1119118"/>
          </a:xfrm>
        </p:spPr>
        <p:txBody>
          <a:bodyPr>
            <a:normAutofit fontScale="90000"/>
          </a:bodyPr>
          <a:lstStyle/>
          <a:p>
            <a:r>
              <a:rPr lang="bn-IN" sz="3200" b="1" dirty="0">
                <a:solidFill>
                  <a:schemeClr val="accent4">
                    <a:lumMod val="75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br>
              <a:rPr lang="bn-IN" sz="3200" b="1" dirty="0">
                <a:solidFill>
                  <a:schemeClr val="accent4">
                    <a:lumMod val="75000"/>
                  </a:schemeClr>
                </a:solidFill>
                <a:effectLst/>
                <a:latin typeface="Times New Roman" panose="02020603050405020304" pitchFamily="18" charset="0"/>
                <a:ea typeface="Times New Roman" panose="02020603050405020304" pitchFamily="18" charset="0"/>
                <a:cs typeface="Vrinda" panose="020B0502040204020203" pitchFamily="34" charset="0"/>
              </a:rPr>
            </a:br>
            <a:r>
              <a:rPr lang="bn-IN" sz="3200" b="1" dirty="0">
                <a:solidFill>
                  <a:schemeClr val="accent4">
                    <a:lumMod val="75000"/>
                  </a:schemeClr>
                </a:solidFill>
                <a:effectLst/>
                <a:latin typeface="Times New Roman" panose="02020603050405020304" pitchFamily="18" charset="0"/>
                <a:ea typeface="Times New Roman" panose="02020603050405020304" pitchFamily="18" charset="0"/>
                <a:cs typeface="Vrinda" panose="020B0502040204020203" pitchFamily="34" charset="0"/>
              </a:rPr>
              <a:t> আজকের সমাজে সর্বজনীন ধর্মের গুরুত্ব</a:t>
            </a:r>
            <a:br>
              <a:rPr lang="en-IN" sz="3200" dirty="0">
                <a:solidFill>
                  <a:schemeClr val="accent4">
                    <a:lumMod val="75000"/>
                  </a:schemeClr>
                </a:solidFill>
                <a:effectLst/>
                <a:latin typeface="Calibri" panose="020F0502020204030204" pitchFamily="34" charset="0"/>
                <a:ea typeface="Calibri" panose="020F0502020204030204" pitchFamily="34" charset="0"/>
                <a:cs typeface="Vrinda" panose="020B0502040204020203" pitchFamily="34" charset="0"/>
              </a:rPr>
            </a:br>
            <a:endParaRPr lang="en-IN" sz="3200" dirty="0">
              <a:solidFill>
                <a:schemeClr val="accent4">
                  <a:lumMod val="75000"/>
                </a:schemeClr>
              </a:solidFill>
            </a:endParaRPr>
          </a:p>
        </p:txBody>
      </p:sp>
      <p:sp>
        <p:nvSpPr>
          <p:cNvPr id="3" name="TextBox 2">
            <a:extLst>
              <a:ext uri="{FF2B5EF4-FFF2-40B4-BE49-F238E27FC236}">
                <a16:creationId xmlns:a16="http://schemas.microsoft.com/office/drawing/2014/main" id="{72C477DF-0BD7-41A8-B3D7-D2A72B6F25E6}"/>
              </a:ext>
            </a:extLst>
          </p:cNvPr>
          <p:cNvSpPr txBox="1"/>
          <p:nvPr/>
        </p:nvSpPr>
        <p:spPr>
          <a:xfrm>
            <a:off x="838200" y="2001078"/>
            <a:ext cx="10515600" cy="4045531"/>
          </a:xfrm>
          <a:prstGeom prst="rect">
            <a:avLst/>
          </a:prstGeom>
          <a:noFill/>
        </p:spPr>
        <p:txBody>
          <a:bodyPr wrap="square" rtlCol="0">
            <a:spAutoFit/>
          </a:bodyPr>
          <a:lstStyle/>
          <a:p>
            <a:pPr>
              <a:lnSpc>
                <a:spcPct val="107000"/>
              </a:lnSpc>
              <a:spcAft>
                <a:spcPts val="800"/>
              </a:spcAft>
            </a:pPr>
            <a:endParaRPr lang="bn-IN" dirty="0">
              <a:latin typeface="Times New Roman" panose="02020603050405020304" pitchFamily="18" charset="0"/>
              <a:ea typeface="Times New Roman" panose="02020603050405020304" pitchFamily="18" charset="0"/>
              <a:cs typeface="Vrinda" panose="020B0502040204020203" pitchFamily="34" charset="0"/>
            </a:endParaRPr>
          </a:p>
          <a:p>
            <a:pPr>
              <a:lnSpc>
                <a:spcPct val="107000"/>
              </a:lnSpc>
              <a:spcAft>
                <a:spcPts val="800"/>
              </a:spcAft>
            </a:pP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বিশ্বব্যাপী ধর্মীয় সহিংসতা</a:t>
            </a:r>
            <a:r>
              <a:rPr lang="e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জাতিগত দ্বন্দ্ব এবং বিভাজন এই সময়ে সর্বজনীন ধর্মের প্রাসঙ্গিকতা আরও বেড়ে গেছে।</a:t>
            </a:r>
            <a:r>
              <a:rPr lang="bn-IN" sz="2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b="1"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ধর্মীয় সহিষ্ণুতা</a:t>
            </a:r>
            <a:r>
              <a:rPr lang="e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b="1"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শান্তি</a:t>
            </a:r>
            <a:r>
              <a:rPr lang="e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b="1"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মানবাধিকার</a:t>
            </a:r>
            <a:r>
              <a:rPr lang="e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এবং</a:t>
            </a:r>
            <a:r>
              <a:rPr lang="bn-IN" sz="2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b="1"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সমাজকল্যাণ</a:t>
            </a:r>
            <a:r>
              <a:rPr lang="e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a:t>
            </a: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এগুলি এখন আরও বেশি প্রয়োজন।</a:t>
            </a:r>
            <a:endParaRPr lang="en-IN" sz="2400" dirty="0">
              <a:solidFill>
                <a:schemeClr val="accent5">
                  <a:lumMod val="50000"/>
                </a:schemeClr>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b="1"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ধর্মীয় অসহিষ্ণুতা এবং সামাজিক অস্থিরতা</a:t>
            </a:r>
            <a:r>
              <a:rPr lang="bn-IN" sz="2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আজকের দিনে আমাদের একত্রিত হওয়া প্রয়োজন।</a:t>
            </a:r>
            <a:endParaRPr lang="en-IN" sz="2400" dirty="0">
              <a:solidFill>
                <a:schemeClr val="accent5">
                  <a:lumMod val="50000"/>
                </a:schemeClr>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সর্বজনীন ধর্মের দর্শন আমাদের পারস্পরিক শ্রদ্ধা এবং সহিষ্ণুতার দিকে ঠেলে দেয়।</a:t>
            </a:r>
            <a:endParaRPr lang="en-IN" sz="2400" dirty="0">
              <a:solidFill>
                <a:schemeClr val="accent5">
                  <a:lumMod val="50000"/>
                </a:schemeClr>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bn-IN" sz="2400" b="1"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বিশ্বব্যাপী শান্তি এবং মানবিক ঐক্য</a:t>
            </a:r>
            <a:r>
              <a:rPr lang="bn-IN" sz="2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bn-IN" sz="2400" dirty="0">
                <a:solidFill>
                  <a:schemeClr val="accent5">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প্রতিষ্ঠার জন্য এই দর্শন অত্যন্ত প্রাসঙ্গিক।</a:t>
            </a:r>
          </a:p>
          <a:p>
            <a:pPr marL="342900" lvl="0" indent="-342900">
              <a:lnSpc>
                <a:spcPct val="107000"/>
              </a:lnSpc>
              <a:spcAft>
                <a:spcPts val="800"/>
              </a:spcAft>
              <a:buSzPts val="1000"/>
              <a:buFont typeface="Symbol" panose="05050102010706020507" pitchFamily="18" charset="2"/>
              <a:buChar char=""/>
              <a:tabLst>
                <a:tab pos="457200" algn="l"/>
              </a:tabLst>
            </a:pPr>
            <a:endParaRPr lang="en-IN" sz="2400" dirty="0">
              <a:solidFill>
                <a:schemeClr val="accent5">
                  <a:lumMod val="50000"/>
                </a:schemeClr>
              </a:solidFill>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421995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8D6D-679A-4B3D-A656-70EC518D08C9}"/>
              </a:ext>
            </a:extLst>
          </p:cNvPr>
          <p:cNvSpPr>
            <a:spLocks noGrp="1"/>
          </p:cNvSpPr>
          <p:nvPr>
            <p:ph type="title"/>
          </p:nvPr>
        </p:nvSpPr>
        <p:spPr/>
        <p:txBody>
          <a:bodyPr>
            <a:normAutofit fontScale="90000"/>
          </a:bodyPr>
          <a:lstStyle/>
          <a:p>
            <a:br>
              <a:rPr lang="bn-IN" sz="1800" b="1" dirty="0">
                <a:effectLst/>
                <a:latin typeface="Times New Roman" panose="02020603050405020304" pitchFamily="18" charset="0"/>
                <a:ea typeface="Times New Roman" panose="02020603050405020304" pitchFamily="18" charset="0"/>
                <a:cs typeface="Vrinda" panose="020B0502040204020203" pitchFamily="34" charset="0"/>
              </a:rPr>
            </a:br>
            <a:br>
              <a:rPr lang="bn-IN" sz="3600" b="1" dirty="0">
                <a:solidFill>
                  <a:schemeClr val="accent6">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br>
            <a:r>
              <a:rPr lang="bn-IN" sz="3600" b="1" dirty="0">
                <a:solidFill>
                  <a:schemeClr val="accent6">
                    <a:lumMod val="50000"/>
                  </a:schemeClr>
                </a:solidFill>
                <a:effectLst/>
                <a:latin typeface="Times New Roman" panose="02020603050405020304" pitchFamily="18" charset="0"/>
                <a:ea typeface="Times New Roman" panose="02020603050405020304" pitchFamily="18" charset="0"/>
                <a:cs typeface="Vrinda" panose="020B0502040204020203" pitchFamily="34" charset="0"/>
              </a:rPr>
              <a:t>উপসংহার</a:t>
            </a:r>
            <a:br>
              <a:rPr lang="en-IN" sz="1800" dirty="0">
                <a:effectLst/>
                <a:latin typeface="Calibri" panose="020F0502020204030204" pitchFamily="34" charset="0"/>
                <a:ea typeface="Calibri" panose="020F0502020204030204" pitchFamily="34" charset="0"/>
                <a:cs typeface="Vrinda" panose="020B0502040204020203" pitchFamily="34" charset="0"/>
              </a:rPr>
            </a:br>
            <a:endParaRPr lang="en-IN" dirty="0"/>
          </a:p>
        </p:txBody>
      </p:sp>
      <p:sp>
        <p:nvSpPr>
          <p:cNvPr id="3" name="TextBox 2">
            <a:extLst>
              <a:ext uri="{FF2B5EF4-FFF2-40B4-BE49-F238E27FC236}">
                <a16:creationId xmlns:a16="http://schemas.microsoft.com/office/drawing/2014/main" id="{FB2ED0F8-19D5-4713-B9CE-32370E926D0E}"/>
              </a:ext>
            </a:extLst>
          </p:cNvPr>
          <p:cNvSpPr txBox="1"/>
          <p:nvPr/>
        </p:nvSpPr>
        <p:spPr>
          <a:xfrm>
            <a:off x="838200" y="2040835"/>
            <a:ext cx="10515600" cy="4243662"/>
          </a:xfrm>
          <a:prstGeom prst="rect">
            <a:avLst/>
          </a:prstGeom>
          <a:noFill/>
        </p:spPr>
        <p:txBody>
          <a:bodyPr wrap="square" rtlCol="0">
            <a:spAutoFit/>
          </a:bodyPr>
          <a:lstStyle/>
          <a:p>
            <a:pPr>
              <a:lnSpc>
                <a:spcPct val="107000"/>
              </a:lnSpc>
              <a:spcAft>
                <a:spcPts val="800"/>
              </a:spcAft>
            </a:pPr>
            <a:endPar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endParaRPr>
          </a:p>
          <a:p>
            <a:pPr>
              <a:lnSpc>
                <a:spcPct val="107000"/>
              </a:lnSpc>
              <a:spcAft>
                <a:spcPts val="800"/>
              </a:spcAft>
            </a:pP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স্বামী বিবেকানন্দের "সর্বজনীন ধর্ম" এমন একটি ধর্মীয় দর্শন যা পৃথিবীর সমস্ত ধর্মকে একত্রে</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সমানভাবে শ্রদ্ধা করতে শিখায়। তিনি সকল ধর্মের মধ্যে যে মূল সত্তা</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মানবতা</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এবং ঈশ্বরের একত্বকে ধারণ করেছিলেন</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তা আজও আমাদের মাঝে এক শাশ্বত সত্য হিসেবে প্রতিধ্বনিত হয়। তাঁর দর্শন আমাদের মনে করিয়ে দেয় যে</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মানবতা ও সহিষ্ণুতা ছাড়া প্রকৃত ধর্মের কোনও অস্তিত্ব নেই।</a:t>
            </a:r>
            <a:endParaRPr lang="en-IN" sz="2400" dirty="0">
              <a:solidFill>
                <a:srgbClr val="B71E42"/>
              </a:solidFill>
              <a:effectLst/>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এই দর্শনটি</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যেখানে ঈশ্বর</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ধর্ম এবং মানবতা একে অপরের পরিপূরক</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তা আমাদের সমাজে শান্তি</a:t>
            </a:r>
            <a:r>
              <a:rPr lang="e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 </a:t>
            </a:r>
            <a:r>
              <a:rPr lang="bn-IN" sz="2400" dirty="0">
                <a:solidFill>
                  <a:srgbClr val="B71E42"/>
                </a:solidFill>
                <a:effectLst/>
                <a:latin typeface="Times New Roman" panose="02020603050405020304" pitchFamily="18" charset="0"/>
                <a:ea typeface="Times New Roman" panose="02020603050405020304" pitchFamily="18" charset="0"/>
                <a:cs typeface="Vrinda" panose="020B0502040204020203" pitchFamily="34" charset="0"/>
              </a:rPr>
              <a:t>ঐক্য এবং সহযোগিতা প্রতিষ্ঠা করতে সাহায্য করবে</a:t>
            </a:r>
            <a:r>
              <a:rPr lang="bn-IN" sz="1800" dirty="0">
                <a:effectLst/>
                <a:latin typeface="Times New Roman" panose="02020603050405020304" pitchFamily="18" charset="0"/>
                <a:ea typeface="Times New Roman" panose="02020603050405020304" pitchFamily="18" charset="0"/>
                <a:cs typeface="Vrinda" panose="020B0502040204020203" pitchFamily="34" charset="0"/>
              </a:rPr>
              <a:t>।</a:t>
            </a:r>
          </a:p>
          <a:p>
            <a:pPr>
              <a:lnSpc>
                <a:spcPct val="107000"/>
              </a:lnSpc>
              <a:spcAft>
                <a:spcPts val="800"/>
              </a:spcAft>
            </a:pPr>
            <a:endParaRPr lang="bn-IN" dirty="0">
              <a:latin typeface="Times New Roman" panose="02020603050405020304" pitchFamily="18" charset="0"/>
              <a:ea typeface="Calibri" panose="020F0502020204030204" pitchFamily="34" charset="0"/>
              <a:cs typeface="Vrinda" panose="020B0502040204020203" pitchFamily="34"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043262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873</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Calibri Light</vt:lpstr>
      <vt:lpstr>Symbol</vt:lpstr>
      <vt:lpstr>Times New Roman</vt:lpstr>
      <vt:lpstr>Office Theme</vt:lpstr>
      <vt:lpstr>বিবেকানন্দের সার্বজনীন ধর্ম</vt:lpstr>
      <vt:lpstr>বিবেকানন্দের পরিচিতিঃ</vt:lpstr>
      <vt:lpstr>      "সর্বজনীন ধর্ম" কী?</vt:lpstr>
      <vt:lpstr>সর্বজনীন ধর্মের মূলনীতি</vt:lpstr>
      <vt:lpstr>PowerPoint Presentation</vt:lpstr>
      <vt:lpstr>     সর্বজনীন ধর্মে মানবিকতার ভূমিকা</vt:lpstr>
      <vt:lpstr>    ধর্মীয় বৈচিত্র্য ও সর্বজনীন ধর্ম</vt:lpstr>
      <vt:lpstr>   আজকের সমাজে সর্বজনীন ধর্মের গুরুত্ব </vt:lpstr>
      <vt:lpstr>  উপসংহার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বিবেকানন্দের সার্বজনীন ধর্ম</dc:title>
  <dc:creator>Me</dc:creator>
  <cp:lastModifiedBy>Me</cp:lastModifiedBy>
  <cp:revision>9</cp:revision>
  <dcterms:created xsi:type="dcterms:W3CDTF">2025-03-03T09:41:57Z</dcterms:created>
  <dcterms:modified xsi:type="dcterms:W3CDTF">2025-03-05T03:52:09Z</dcterms:modified>
</cp:coreProperties>
</file>